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3F45"/>
    <a:srgbClr val="70C284"/>
    <a:srgbClr val="D9EFDE"/>
    <a:srgbClr val="89CD9A"/>
    <a:srgbClr val="49AD61"/>
    <a:srgbClr val="3A3B42"/>
    <a:srgbClr val="7EE6B0"/>
    <a:srgbClr val="D6F7E6"/>
    <a:srgbClr val="42DA8A"/>
    <a:srgbClr val="C5F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2" autoAdjust="0"/>
    <p:restoredTop sz="93116" autoAdjust="0"/>
  </p:normalViewPr>
  <p:slideViewPr>
    <p:cSldViewPr snapToGrid="0">
      <p:cViewPr varScale="1">
        <p:scale>
          <a:sx n="69" d="100"/>
          <a:sy n="69" d="100"/>
        </p:scale>
        <p:origin x="130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B1008-A5A3-4C55-B1A1-9341627DF60D}" type="datetimeFigureOut">
              <a:rPr lang="cs-CZ" smtClean="0"/>
              <a:t>11.08.2015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475AE-04A2-4EEC-82DB-4BBFFB18C8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036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1B082-BEBF-4B11-817F-D48F9115B5F3}" type="datetimeFigureOut">
              <a:rPr lang="cs-CZ" smtClean="0"/>
              <a:t>11.08.2015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57E05-A710-4F4F-9EC8-86783DD21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247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409793" y="220913"/>
            <a:ext cx="1605591" cy="6625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 baseline="0"/>
            </a:lvl1pPr>
          </a:lstStyle>
          <a:p>
            <a:r>
              <a:rPr lang="en-US" noProof="0" dirty="0" smtClean="0"/>
              <a:t>Insert logo of national organization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1770063" y="151039"/>
            <a:ext cx="5516108" cy="78729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GB" dirty="0" smtClean="0"/>
              <a:t>INSERT PROJECT NAME</a:t>
            </a:r>
            <a:endParaRPr lang="cs-CZ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893685" y="5776386"/>
            <a:ext cx="5392486" cy="530311"/>
          </a:xfrm>
          <a:prstGeom prst="rect">
            <a:avLst/>
          </a:prstGeom>
        </p:spPr>
        <p:txBody>
          <a:bodyPr bIns="0" anchor="b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800" b="1" cap="all" baseline="0">
                <a:solidFill>
                  <a:srgbClr val="3D3F4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 dirty="0" smtClean="0"/>
              <a:t>Insert </a:t>
            </a:r>
            <a:r>
              <a:rPr lang="en-GB" noProof="0" dirty="0" smtClean="0"/>
              <a:t>programme</a:t>
            </a:r>
            <a:r>
              <a:rPr lang="en-US" noProof="0" dirty="0" smtClean="0"/>
              <a:t> title </a:t>
            </a:r>
            <a:br>
              <a:rPr lang="en-US" noProof="0" dirty="0" smtClean="0"/>
            </a:br>
            <a:r>
              <a:rPr lang="en-US" noProof="0" dirty="0" smtClean="0"/>
              <a:t>(e.g. “H2020 Societal challenges”)</a:t>
            </a:r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893685" y="6324809"/>
            <a:ext cx="5392486" cy="469285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400" b="1" baseline="0">
                <a:solidFill>
                  <a:srgbClr val="3D3F4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 dirty="0" smtClean="0"/>
              <a:t>Insert </a:t>
            </a:r>
            <a:r>
              <a:rPr lang="en-GB" noProof="0" dirty="0" smtClean="0"/>
              <a:t>programme</a:t>
            </a:r>
            <a:r>
              <a:rPr lang="en-US" noProof="0" dirty="0" smtClean="0"/>
              <a:t> challenge (e.g</a:t>
            </a:r>
            <a:r>
              <a:rPr lang="en-US" noProof="0" dirty="0" smtClean="0"/>
              <a:t>. “Smart, green and integrated transport ”)</a:t>
            </a:r>
          </a:p>
        </p:txBody>
      </p:sp>
      <p:sp>
        <p:nvSpPr>
          <p:cNvPr id="33" name="Picture Placeholder 29"/>
          <p:cNvSpPr>
            <a:spLocks noGrp="1"/>
          </p:cNvSpPr>
          <p:nvPr>
            <p:ph type="pic" sz="quarter" idx="23" hasCustomPrompt="1"/>
          </p:nvPr>
        </p:nvSpPr>
        <p:spPr>
          <a:xfrm>
            <a:off x="7610135" y="5836920"/>
            <a:ext cx="1403633" cy="9067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GB" dirty="0" smtClean="0"/>
              <a:t>Insert research group logo</a:t>
            </a:r>
            <a:endParaRPr lang="cs-CZ" dirty="0"/>
          </a:p>
        </p:txBody>
      </p:sp>
      <p:sp>
        <p:nvSpPr>
          <p:cNvPr id="35" name="Picture Placeholder 29"/>
          <p:cNvSpPr>
            <a:spLocks noGrp="1"/>
          </p:cNvSpPr>
          <p:nvPr>
            <p:ph type="pic" sz="quarter" idx="26" hasCustomPrompt="1"/>
          </p:nvPr>
        </p:nvSpPr>
        <p:spPr>
          <a:xfrm>
            <a:off x="164473" y="5836920"/>
            <a:ext cx="1405248" cy="9067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GB" dirty="0" smtClean="0"/>
              <a:t>Insert company logo</a:t>
            </a:r>
            <a:endParaRPr lang="cs-CZ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7" hasCustomPrompt="1"/>
          </p:nvPr>
        </p:nvSpPr>
        <p:spPr>
          <a:xfrm>
            <a:off x="1123950" y="1692251"/>
            <a:ext cx="3009900" cy="886262"/>
          </a:xfrm>
          <a:prstGeom prst="rect">
            <a:avLst/>
          </a:prstGeom>
          <a:ln>
            <a:solidFill>
              <a:srgbClr val="89CD9A"/>
            </a:solidFill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GB" dirty="0" smtClean="0"/>
              <a:t>Insert challenge description.</a:t>
            </a:r>
            <a:endParaRPr lang="cs-CZ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8" hasCustomPrompt="1"/>
          </p:nvPr>
        </p:nvSpPr>
        <p:spPr>
          <a:xfrm>
            <a:off x="1140968" y="4171284"/>
            <a:ext cx="2975864" cy="1074699"/>
          </a:xfrm>
          <a:prstGeom prst="rect">
            <a:avLst/>
          </a:prstGeom>
          <a:gradFill flip="none" rotWithShape="1">
            <a:gsLst>
              <a:gs pos="0">
                <a:srgbClr val="89CD9A">
                  <a:tint val="66000"/>
                  <a:satMod val="160000"/>
                  <a:lumMod val="79000"/>
                  <a:lumOff val="21000"/>
                </a:srgbClr>
              </a:gs>
              <a:gs pos="34000">
                <a:srgbClr val="89CD9A">
                  <a:tint val="44500"/>
                  <a:satMod val="160000"/>
                  <a:lumMod val="67000"/>
                  <a:lumOff val="33000"/>
                </a:srgbClr>
              </a:gs>
              <a:gs pos="100000">
                <a:srgbClr val="89CD9A">
                  <a:tint val="23500"/>
                  <a:satMod val="160000"/>
                  <a:lumMod val="42000"/>
                  <a:lumOff val="5800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>
            <a:lvl1pPr marL="457200" indent="-457200">
              <a:spcBef>
                <a:spcPts val="0"/>
              </a:spcBef>
              <a:buClr>
                <a:srgbClr val="89CD9A"/>
              </a:buClr>
              <a:buFont typeface="Wingdings" panose="05000000000000000000" pitchFamily="2" charset="2"/>
              <a:buChar char="§"/>
              <a:defRPr sz="1800"/>
            </a:lvl1pPr>
          </a:lstStyle>
          <a:p>
            <a:pPr lvl="0"/>
            <a:r>
              <a:rPr lang="en-GB" dirty="0" smtClean="0"/>
              <a:t>Insert goals list.</a:t>
            </a:r>
          </a:p>
          <a:p>
            <a:pPr lvl="0"/>
            <a:endParaRPr lang="cs-CZ" dirty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29" hasCustomPrompt="1"/>
          </p:nvPr>
        </p:nvSpPr>
        <p:spPr>
          <a:xfrm>
            <a:off x="4363409" y="1182266"/>
            <a:ext cx="4650359" cy="29899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r>
              <a:rPr lang="en-GB" dirty="0" smtClean="0"/>
              <a:t>Insert a picture describing the project</a:t>
            </a:r>
            <a:endParaRPr lang="cs-CZ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30" hasCustomPrompt="1"/>
          </p:nvPr>
        </p:nvSpPr>
        <p:spPr>
          <a:xfrm>
            <a:off x="7109398" y="3527403"/>
            <a:ext cx="1765300" cy="508000"/>
          </a:xfrm>
          <a:prstGeom prst="rect">
            <a:avLst/>
          </a:prstGeom>
          <a:solidFill>
            <a:srgbClr val="D9EFDE"/>
          </a:solidFill>
        </p:spPr>
        <p:txBody>
          <a:bodyPr/>
          <a:lstStyle>
            <a:lvl1pPr marL="0" indent="0">
              <a:spcBef>
                <a:spcPts val="0"/>
              </a:spcBef>
              <a:buNone/>
              <a:defRPr sz="1600" baseline="0"/>
            </a:lvl1pPr>
          </a:lstStyle>
          <a:p>
            <a:pPr lvl="0"/>
            <a:r>
              <a:rPr lang="en-GB" dirty="0" smtClean="0"/>
              <a:t>Insert picture caption</a:t>
            </a:r>
            <a:endParaRPr lang="cs-CZ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31" hasCustomPrompt="1"/>
          </p:nvPr>
        </p:nvSpPr>
        <p:spPr>
          <a:xfrm>
            <a:off x="4443384" y="4499730"/>
            <a:ext cx="4570384" cy="1106752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lIns="144000" tIns="72000" rIns="144000" bIns="72000" anchor="ctr" anchorCtr="0"/>
          <a:lstStyle>
            <a:lvl1pPr marL="0" indent="0" algn="ctr">
              <a:spcBef>
                <a:spcPts val="0"/>
              </a:spcBef>
              <a:buNone/>
              <a:defRPr sz="2000" baseline="0"/>
            </a:lvl1pPr>
          </a:lstStyle>
          <a:p>
            <a:pPr lvl="0"/>
            <a:r>
              <a:rPr lang="en-GB" dirty="0" smtClean="0"/>
              <a:t>Insert description of results and benefits to the company.</a:t>
            </a:r>
            <a:endParaRPr lang="cs-CZ" dirty="0"/>
          </a:p>
        </p:txBody>
      </p:sp>
      <p:sp>
        <p:nvSpPr>
          <p:cNvPr id="37" name="TextBox 36"/>
          <p:cNvSpPr txBox="1"/>
          <p:nvPr userDrawn="1"/>
        </p:nvSpPr>
        <p:spPr>
          <a:xfrm>
            <a:off x="1126566" y="1325669"/>
            <a:ext cx="2247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i="1" dirty="0" smtClean="0">
                <a:solidFill>
                  <a:srgbClr val="89CD9A"/>
                </a:solidFill>
              </a:rPr>
              <a:t>Challenge</a:t>
            </a:r>
            <a:endParaRPr lang="cs-CZ" sz="1800" b="1" i="1" dirty="0">
              <a:solidFill>
                <a:srgbClr val="89CD9A"/>
              </a:solidFill>
            </a:endParaRPr>
          </a:p>
        </p:txBody>
      </p:sp>
      <p:sp>
        <p:nvSpPr>
          <p:cNvPr id="45" name="Rectangle 44"/>
          <p:cNvSpPr/>
          <p:nvPr userDrawn="1"/>
        </p:nvSpPr>
        <p:spPr>
          <a:xfrm>
            <a:off x="1140968" y="3795649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b="1" i="1" dirty="0" smtClean="0">
                <a:solidFill>
                  <a:srgbClr val="89CD9A"/>
                </a:solidFill>
              </a:rPr>
              <a:t>Goals</a:t>
            </a:r>
            <a:endParaRPr lang="cs-CZ" sz="1800" b="1" i="1" dirty="0">
              <a:solidFill>
                <a:srgbClr val="89CD9A"/>
              </a:solidFill>
            </a:endParaRPr>
          </a:p>
        </p:txBody>
      </p:sp>
      <p:sp>
        <p:nvSpPr>
          <p:cNvPr id="46" name="Rectangle 45"/>
          <p:cNvSpPr/>
          <p:nvPr userDrawn="1"/>
        </p:nvSpPr>
        <p:spPr>
          <a:xfrm>
            <a:off x="6246200" y="4172188"/>
            <a:ext cx="964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b="1" i="1" dirty="0" smtClean="0">
                <a:solidFill>
                  <a:srgbClr val="89CD9A"/>
                </a:solidFill>
              </a:rPr>
              <a:t>Benefits</a:t>
            </a:r>
            <a:endParaRPr lang="cs-CZ" sz="1800" b="1" i="1" dirty="0">
              <a:solidFill>
                <a:srgbClr val="89CD9A"/>
              </a:solidFill>
            </a:endParaRPr>
          </a:p>
        </p:txBody>
      </p:sp>
      <p:sp>
        <p:nvSpPr>
          <p:cNvPr id="47" name="Text Placeholder 35"/>
          <p:cNvSpPr>
            <a:spLocks noGrp="1"/>
          </p:cNvSpPr>
          <p:nvPr>
            <p:ph type="body" sz="quarter" idx="21" hasCustomPrompt="1"/>
          </p:nvPr>
        </p:nvSpPr>
        <p:spPr>
          <a:xfrm>
            <a:off x="2145550" y="2935802"/>
            <a:ext cx="2427171" cy="87819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 i="0" cap="all" baseline="0"/>
            </a:lvl1pPr>
          </a:lstStyle>
          <a:p>
            <a:pPr lvl="0"/>
            <a:r>
              <a:rPr lang="en-US" dirty="0" smtClean="0"/>
              <a:t>Insert problem TYPE (e.g. “Mechanics and mechatronics”)</a:t>
            </a:r>
          </a:p>
        </p:txBody>
      </p:sp>
      <p:sp>
        <p:nvSpPr>
          <p:cNvPr id="48" name="Curved Right Arrow 47"/>
          <p:cNvSpPr/>
          <p:nvPr userDrawn="1"/>
        </p:nvSpPr>
        <p:spPr>
          <a:xfrm>
            <a:off x="164472" y="2392680"/>
            <a:ext cx="779610" cy="2148840"/>
          </a:xfrm>
          <a:prstGeom prst="curvedRightArrow">
            <a:avLst/>
          </a:prstGeom>
          <a:solidFill>
            <a:srgbClr val="70C284"/>
          </a:solidFill>
          <a:ln>
            <a:solidFill>
              <a:srgbClr val="3D3F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949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42684"/>
            <a:ext cx="9144000" cy="819013"/>
          </a:xfrm>
          <a:prstGeom prst="rect">
            <a:avLst/>
          </a:prstGeom>
          <a:gradFill flip="none" rotWithShape="1">
            <a:gsLst>
              <a:gs pos="0">
                <a:srgbClr val="89CD9A">
                  <a:tint val="66000"/>
                  <a:satMod val="160000"/>
                  <a:lumMod val="80000"/>
                  <a:lumOff val="20000"/>
                </a:srgbClr>
              </a:gs>
              <a:gs pos="86000">
                <a:srgbClr val="89CD9A">
                  <a:tint val="44500"/>
                  <a:satMod val="160000"/>
                  <a:lumMod val="79000"/>
                  <a:lumOff val="21000"/>
                </a:srgbClr>
              </a:gs>
              <a:gs pos="100000">
                <a:srgbClr val="89CD9A">
                  <a:tint val="23500"/>
                  <a:satMod val="160000"/>
                  <a:lumMod val="78000"/>
                  <a:lumOff val="22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75" y="211337"/>
            <a:ext cx="1276753" cy="681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104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baseline="0">
          <a:solidFill>
            <a:srgbClr val="3D3F45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A3B4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A3B4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A3B4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3B4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3B4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</a:rPr>
              <a:t>H2020</a:t>
            </a:r>
            <a:r>
              <a:rPr lang="en-GB" sz="2400" dirty="0"/>
              <a:t> </a:t>
            </a:r>
            <a:r>
              <a:rPr lang="en-GB" dirty="0"/>
              <a:t>SOCIETAL </a:t>
            </a:r>
            <a:r>
              <a:rPr lang="en-GB" dirty="0" smtClean="0"/>
              <a:t>CHALLENGES</a:t>
            </a:r>
            <a:endParaRPr lang="cs-C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7" name="Picture Placeholder 6"/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8" name="Text Placeholder 7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29"/>
          </p:nvPr>
        </p:nvSpPr>
        <p:spPr/>
      </p:sp>
      <p:sp>
        <p:nvSpPr>
          <p:cNvPr id="11" name="Text Placeholder 10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12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ccess_stories_medium" id="{B314CBB8-4C02-4A64-93A9-1EDEC1A15F19}" vid="{875F9540-2FA2-49B7-9D36-3A3A9044E8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Šourek</dc:creator>
  <cp:lastModifiedBy>Jan Šourek</cp:lastModifiedBy>
  <cp:revision>44</cp:revision>
  <dcterms:created xsi:type="dcterms:W3CDTF">2015-08-11T12:53:45Z</dcterms:created>
  <dcterms:modified xsi:type="dcterms:W3CDTF">2015-08-11T18:11:02Z</dcterms:modified>
</cp:coreProperties>
</file>