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8" r:id="rId1"/>
  </p:sldMasterIdLst>
  <p:notesMasterIdLst>
    <p:notesMasterId r:id="rId6"/>
  </p:notesMasterIdLst>
  <p:handoutMasterIdLst>
    <p:handoutMasterId r:id="rId7"/>
  </p:handout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D3F45"/>
    <a:srgbClr val="89CD9A"/>
    <a:srgbClr val="D9EFDE"/>
    <a:srgbClr val="49AD61"/>
    <a:srgbClr val="70C284"/>
    <a:srgbClr val="3A3B42"/>
    <a:srgbClr val="7EE6B0"/>
    <a:srgbClr val="D6F7E6"/>
    <a:srgbClr val="42DA8A"/>
    <a:srgbClr val="C5F3D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162" autoAdjust="0"/>
    <p:restoredTop sz="93116" autoAdjust="0"/>
  </p:normalViewPr>
  <p:slideViewPr>
    <p:cSldViewPr snapToGrid="0">
      <p:cViewPr varScale="1">
        <p:scale>
          <a:sx n="69" d="100"/>
          <a:sy n="69" d="100"/>
        </p:scale>
        <p:origin x="1308" y="7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7" d="100"/>
          <a:sy n="57" d="100"/>
        </p:scale>
        <p:origin x="2832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F7B1008-A5A3-4C55-B1A1-9341627DF60D}" type="datetimeFigureOut">
              <a:rPr lang="cs-CZ" smtClean="0"/>
              <a:t>11.08.2015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84475AE-04A2-4EEC-82DB-4BBFFB18C88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6403620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731B082-BEBF-4B11-817F-D48F9115B5F3}" type="datetimeFigureOut">
              <a:rPr lang="cs-CZ" smtClean="0"/>
              <a:t>11.08.2015</a:t>
            </a:fld>
            <a:endParaRPr lang="cs-CZ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9657E05-A710-4F4F-9EC8-86783DD211D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012475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1043674"/>
            <a:ext cx="9130379" cy="302739"/>
          </a:xfrm>
          <a:prstGeom prst="rect">
            <a:avLst/>
          </a:prstGeom>
        </p:spPr>
        <p:txBody>
          <a:bodyPr bIns="0" anchor="b" anchorCtr="0">
            <a:noAutofit/>
          </a:bodyPr>
          <a:lstStyle>
            <a:lvl1pPr marL="0" indent="0" algn="r">
              <a:buNone/>
              <a:defRPr sz="2000" b="1" cap="all" baseline="0">
                <a:solidFill>
                  <a:srgbClr val="3D3F45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noProof="0" dirty="0" smtClean="0"/>
              <a:t>Insert </a:t>
            </a:r>
            <a:r>
              <a:rPr lang="en-GB" noProof="0" dirty="0" smtClean="0"/>
              <a:t>programme</a:t>
            </a:r>
            <a:r>
              <a:rPr lang="en-US" noProof="0" dirty="0" smtClean="0"/>
              <a:t> title (e.g. “H2020 Societal challenges”)</a:t>
            </a:r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12" hasCustomPrompt="1"/>
          </p:nvPr>
        </p:nvSpPr>
        <p:spPr>
          <a:xfrm>
            <a:off x="0" y="1364555"/>
            <a:ext cx="9144893" cy="252169"/>
          </a:xfrm>
          <a:prstGeom prst="rect">
            <a:avLst/>
          </a:prstGeom>
        </p:spPr>
        <p:txBody>
          <a:bodyPr tIns="0" anchor="t" anchorCtr="0">
            <a:noAutofit/>
          </a:bodyPr>
          <a:lstStyle>
            <a:lvl1pPr marL="0" indent="0" algn="r">
              <a:buNone/>
              <a:defRPr sz="1600" b="1" baseline="0">
                <a:solidFill>
                  <a:srgbClr val="3D3F45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noProof="0" dirty="0" smtClean="0"/>
              <a:t>Insert </a:t>
            </a:r>
            <a:r>
              <a:rPr lang="en-GB" noProof="0" dirty="0" smtClean="0"/>
              <a:t>programme</a:t>
            </a:r>
            <a:r>
              <a:rPr lang="en-US" noProof="0" dirty="0" smtClean="0"/>
              <a:t> challenge (e.g. “Climate action, environment, resource efficiency and raw materials”)</a:t>
            </a:r>
          </a:p>
        </p:txBody>
      </p:sp>
      <p:sp>
        <p:nvSpPr>
          <p:cNvPr id="13" name="Rectangle 12"/>
          <p:cNvSpPr/>
          <p:nvPr userDrawn="1"/>
        </p:nvSpPr>
        <p:spPr>
          <a:xfrm>
            <a:off x="107950" y="1694414"/>
            <a:ext cx="8907434" cy="1135274"/>
          </a:xfrm>
          <a:prstGeom prst="rect">
            <a:avLst/>
          </a:prstGeom>
          <a:gradFill flip="none" rotWithShape="1">
            <a:gsLst>
              <a:gs pos="0">
                <a:srgbClr val="89CD9A">
                  <a:tint val="66000"/>
                  <a:satMod val="160000"/>
                </a:srgbClr>
              </a:gs>
              <a:gs pos="50000">
                <a:srgbClr val="89CD9A">
                  <a:tint val="44500"/>
                  <a:satMod val="160000"/>
                </a:srgbClr>
              </a:gs>
              <a:gs pos="100000">
                <a:srgbClr val="89CD9A">
                  <a:tint val="23500"/>
                  <a:satMod val="160000"/>
                </a:srgbClr>
              </a:gs>
            </a:gsLst>
            <a:lin ang="5400000" scaled="1"/>
            <a:tileRect/>
          </a:gradFill>
          <a:ln>
            <a:solidFill>
              <a:srgbClr val="89CD9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7" name="Text Placeholder 16"/>
          <p:cNvSpPr>
            <a:spLocks noGrp="1"/>
          </p:cNvSpPr>
          <p:nvPr>
            <p:ph type="body" sz="quarter" idx="14" hasCustomPrompt="1"/>
          </p:nvPr>
        </p:nvSpPr>
        <p:spPr>
          <a:xfrm>
            <a:off x="107950" y="2230281"/>
            <a:ext cx="8921750" cy="593626"/>
          </a:xfrm>
          <a:prstGeom prst="rect">
            <a:avLst/>
          </a:prstGeom>
        </p:spPr>
        <p:txBody>
          <a:bodyPr>
            <a:normAutofit/>
          </a:bodyPr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800" baseline="0"/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noProof="0" dirty="0" smtClean="0"/>
              <a:t>Insert problem description.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lang="en-US" noProof="0" dirty="0" smtClean="0"/>
          </a:p>
        </p:txBody>
      </p:sp>
      <p:cxnSp>
        <p:nvCxnSpPr>
          <p:cNvPr id="23" name="Straight Connector 22"/>
          <p:cNvCxnSpPr/>
          <p:nvPr userDrawn="1"/>
        </p:nvCxnSpPr>
        <p:spPr>
          <a:xfrm flipH="1">
            <a:off x="346842" y="6712656"/>
            <a:ext cx="8466083" cy="0"/>
          </a:xfrm>
          <a:prstGeom prst="line">
            <a:avLst/>
          </a:prstGeom>
          <a:ln>
            <a:solidFill>
              <a:srgbClr val="89CD9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 userDrawn="1"/>
        </p:nvSpPr>
        <p:spPr>
          <a:xfrm rot="16200000">
            <a:off x="-381013" y="5686433"/>
            <a:ext cx="145496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b="1" i="1" dirty="0" smtClean="0">
                <a:solidFill>
                  <a:srgbClr val="89CD9A"/>
                </a:solidFill>
              </a:rPr>
              <a:t>Company</a:t>
            </a:r>
            <a:endParaRPr lang="cs-CZ" sz="1600" b="1" i="1" dirty="0">
              <a:solidFill>
                <a:srgbClr val="89CD9A"/>
              </a:solidFill>
            </a:endParaRPr>
          </a:p>
        </p:txBody>
      </p:sp>
      <p:sp>
        <p:nvSpPr>
          <p:cNvPr id="28" name="Text Placeholder 26"/>
          <p:cNvSpPr>
            <a:spLocks noGrp="1"/>
          </p:cNvSpPr>
          <p:nvPr>
            <p:ph type="body" sz="quarter" idx="16" hasCustomPrompt="1"/>
          </p:nvPr>
        </p:nvSpPr>
        <p:spPr>
          <a:xfrm>
            <a:off x="623052" y="5148281"/>
            <a:ext cx="3883775" cy="381797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>
              <a:buNone/>
              <a:defRPr sz="2200" b="1" baseline="0"/>
            </a:lvl1pPr>
          </a:lstStyle>
          <a:p>
            <a:pPr lvl="0"/>
            <a:r>
              <a:rPr lang="en-GB" dirty="0" smtClean="0"/>
              <a:t>Insert </a:t>
            </a:r>
            <a:r>
              <a:rPr lang="en-GB" dirty="0" smtClean="0"/>
              <a:t>involved company </a:t>
            </a:r>
            <a:r>
              <a:rPr lang="en-GB" dirty="0" smtClean="0"/>
              <a:t>name</a:t>
            </a:r>
            <a:endParaRPr lang="cs-CZ" dirty="0"/>
          </a:p>
        </p:txBody>
      </p:sp>
      <p:sp>
        <p:nvSpPr>
          <p:cNvPr id="31" name="Picture Placeholder 29"/>
          <p:cNvSpPr>
            <a:spLocks noGrp="1"/>
          </p:cNvSpPr>
          <p:nvPr>
            <p:ph type="pic" sz="quarter" idx="18" hasCustomPrompt="1"/>
          </p:nvPr>
        </p:nvSpPr>
        <p:spPr>
          <a:xfrm>
            <a:off x="1182413" y="5635420"/>
            <a:ext cx="2743201" cy="947773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2200" baseline="0"/>
            </a:lvl1pPr>
          </a:lstStyle>
          <a:p>
            <a:r>
              <a:rPr lang="en-GB" dirty="0" smtClean="0"/>
              <a:t>Insert company logo</a:t>
            </a:r>
            <a:endParaRPr lang="cs-CZ" dirty="0"/>
          </a:p>
        </p:txBody>
      </p:sp>
      <p:sp>
        <p:nvSpPr>
          <p:cNvPr id="34" name="Text Placeholder 32"/>
          <p:cNvSpPr>
            <a:spLocks noGrp="1"/>
          </p:cNvSpPr>
          <p:nvPr>
            <p:ph type="body" sz="quarter" idx="20" hasCustomPrompt="1"/>
          </p:nvPr>
        </p:nvSpPr>
        <p:spPr>
          <a:xfrm>
            <a:off x="4621826" y="5156635"/>
            <a:ext cx="4191100" cy="1426558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 marL="0" indent="0">
              <a:buNone/>
              <a:defRPr sz="2000" b="1">
                <a:solidFill>
                  <a:srgbClr val="70C284"/>
                </a:solidFill>
              </a:defRPr>
            </a:lvl1pPr>
          </a:lstStyle>
          <a:p>
            <a:pPr lvl="0"/>
            <a:r>
              <a:rPr lang="en-GB" dirty="0" smtClean="0"/>
              <a:t>Insert company description. </a:t>
            </a:r>
            <a:endParaRPr lang="cs-CZ" dirty="0"/>
          </a:p>
        </p:txBody>
      </p:sp>
      <p:sp>
        <p:nvSpPr>
          <p:cNvPr id="36" name="Text Placeholder 35"/>
          <p:cNvSpPr>
            <a:spLocks noGrp="1"/>
          </p:cNvSpPr>
          <p:nvPr>
            <p:ph type="body" sz="quarter" idx="21" hasCustomPrompt="1"/>
          </p:nvPr>
        </p:nvSpPr>
        <p:spPr>
          <a:xfrm>
            <a:off x="-14514" y="2908674"/>
            <a:ext cx="9144893" cy="36230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2000" cap="all" baseline="0"/>
            </a:lvl1pPr>
          </a:lstStyle>
          <a:p>
            <a:pPr lvl="0"/>
            <a:r>
              <a:rPr lang="en-US" dirty="0" smtClean="0"/>
              <a:t>Insert problem field (e.g. “Mechanics and mechatronics”)</a:t>
            </a:r>
          </a:p>
        </p:txBody>
      </p:sp>
      <p:cxnSp>
        <p:nvCxnSpPr>
          <p:cNvPr id="38" name="Straight Connector 37"/>
          <p:cNvCxnSpPr/>
          <p:nvPr userDrawn="1"/>
        </p:nvCxnSpPr>
        <p:spPr>
          <a:xfrm flipH="1">
            <a:off x="346842" y="3349965"/>
            <a:ext cx="8466083" cy="0"/>
          </a:xfrm>
          <a:prstGeom prst="line">
            <a:avLst/>
          </a:prstGeom>
          <a:ln>
            <a:solidFill>
              <a:srgbClr val="89CD9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 userDrawn="1"/>
        </p:nvCxnSpPr>
        <p:spPr>
          <a:xfrm flipH="1">
            <a:off x="346842" y="5019683"/>
            <a:ext cx="8466083" cy="0"/>
          </a:xfrm>
          <a:prstGeom prst="line">
            <a:avLst/>
          </a:prstGeom>
          <a:ln>
            <a:solidFill>
              <a:srgbClr val="89CD9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TextBox 39"/>
          <p:cNvSpPr txBox="1"/>
          <p:nvPr userDrawn="1"/>
        </p:nvSpPr>
        <p:spPr>
          <a:xfrm rot="16200000">
            <a:off x="-481361" y="4022574"/>
            <a:ext cx="1655666" cy="338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i="1" dirty="0" smtClean="0">
                <a:solidFill>
                  <a:srgbClr val="89CD9A"/>
                </a:solidFill>
              </a:rPr>
              <a:t>Research </a:t>
            </a:r>
            <a:r>
              <a:rPr lang="en-US" sz="1500" b="1" i="1" dirty="0" smtClean="0">
                <a:solidFill>
                  <a:srgbClr val="89CD9A"/>
                </a:solidFill>
              </a:rPr>
              <a:t>group</a:t>
            </a:r>
            <a:endParaRPr lang="cs-CZ" sz="1500" b="1" i="1" dirty="0">
              <a:solidFill>
                <a:srgbClr val="89CD9A"/>
              </a:solidFill>
            </a:endParaRPr>
          </a:p>
        </p:txBody>
      </p:sp>
      <p:sp>
        <p:nvSpPr>
          <p:cNvPr id="41" name="Text Placeholder 26"/>
          <p:cNvSpPr>
            <a:spLocks noGrp="1"/>
          </p:cNvSpPr>
          <p:nvPr>
            <p:ph type="body" sz="quarter" idx="22" hasCustomPrompt="1"/>
          </p:nvPr>
        </p:nvSpPr>
        <p:spPr>
          <a:xfrm>
            <a:off x="623052" y="3455308"/>
            <a:ext cx="3883775" cy="381797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>
              <a:buNone/>
              <a:defRPr sz="2200" b="1" baseline="0">
                <a:solidFill>
                  <a:srgbClr val="3D3F45"/>
                </a:solidFill>
              </a:defRPr>
            </a:lvl1pPr>
          </a:lstStyle>
          <a:p>
            <a:pPr lvl="0"/>
            <a:r>
              <a:rPr lang="en-GB" dirty="0" smtClean="0"/>
              <a:t>Insert research group name</a:t>
            </a:r>
            <a:endParaRPr lang="cs-CZ" dirty="0"/>
          </a:p>
        </p:txBody>
      </p:sp>
      <p:sp>
        <p:nvSpPr>
          <p:cNvPr id="42" name="Picture Placeholder 29"/>
          <p:cNvSpPr>
            <a:spLocks noGrp="1"/>
          </p:cNvSpPr>
          <p:nvPr>
            <p:ph type="pic" sz="quarter" idx="23" hasCustomPrompt="1"/>
          </p:nvPr>
        </p:nvSpPr>
        <p:spPr>
          <a:xfrm>
            <a:off x="1182413" y="3942447"/>
            <a:ext cx="2743201" cy="947773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2200" baseline="0"/>
            </a:lvl1pPr>
          </a:lstStyle>
          <a:p>
            <a:r>
              <a:rPr lang="en-GB" dirty="0" smtClean="0"/>
              <a:t>Insert research group logo</a:t>
            </a:r>
            <a:endParaRPr lang="cs-CZ" dirty="0"/>
          </a:p>
        </p:txBody>
      </p:sp>
      <p:sp>
        <p:nvSpPr>
          <p:cNvPr id="43" name="Text Placeholder 32"/>
          <p:cNvSpPr>
            <a:spLocks noGrp="1"/>
          </p:cNvSpPr>
          <p:nvPr>
            <p:ph type="body" sz="quarter" idx="24" hasCustomPrompt="1"/>
          </p:nvPr>
        </p:nvSpPr>
        <p:spPr>
          <a:xfrm>
            <a:off x="4621826" y="3463662"/>
            <a:ext cx="4191100" cy="1426558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 marL="0" indent="0">
              <a:buNone/>
              <a:defRPr sz="2000" b="1">
                <a:solidFill>
                  <a:srgbClr val="70C284"/>
                </a:solidFill>
              </a:defRPr>
            </a:lvl1pPr>
          </a:lstStyle>
          <a:p>
            <a:pPr lvl="0"/>
            <a:r>
              <a:rPr lang="en-GB" dirty="0" smtClean="0"/>
              <a:t>Insert research group description and field of research. </a:t>
            </a:r>
            <a:endParaRPr lang="cs-CZ" dirty="0"/>
          </a:p>
        </p:txBody>
      </p:sp>
      <p:sp>
        <p:nvSpPr>
          <p:cNvPr id="44" name="TextBox 43"/>
          <p:cNvSpPr txBox="1"/>
          <p:nvPr userDrawn="1"/>
        </p:nvSpPr>
        <p:spPr>
          <a:xfrm>
            <a:off x="107950" y="1692856"/>
            <a:ext cx="89217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3D3F45"/>
                </a:solidFill>
              </a:rPr>
              <a:t>The Industrial Problem</a:t>
            </a:r>
            <a:endParaRPr lang="cs-CZ" b="1" dirty="0">
              <a:solidFill>
                <a:srgbClr val="3D3F45"/>
              </a:solidFill>
            </a:endParaRPr>
          </a:p>
        </p:txBody>
      </p:sp>
      <p:sp>
        <p:nvSpPr>
          <p:cNvPr id="22" name="Picture Placeholder 10"/>
          <p:cNvSpPr>
            <a:spLocks noGrp="1"/>
          </p:cNvSpPr>
          <p:nvPr>
            <p:ph type="pic" sz="quarter" idx="11" hasCustomPrompt="1"/>
          </p:nvPr>
        </p:nvSpPr>
        <p:spPr>
          <a:xfrm>
            <a:off x="7409793" y="220913"/>
            <a:ext cx="1605591" cy="662555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>
              <a:buFont typeface="Arial" panose="020B0604020202020204" pitchFamily="34" charset="0"/>
              <a:buNone/>
              <a:defRPr sz="1400" baseline="0"/>
            </a:lvl1pPr>
          </a:lstStyle>
          <a:p>
            <a:r>
              <a:rPr lang="en-US" noProof="0" dirty="0" smtClean="0"/>
              <a:t>Insert logo of national organization</a:t>
            </a:r>
            <a:endParaRPr lang="en-US" noProof="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25" hasCustomPrompt="1"/>
          </p:nvPr>
        </p:nvSpPr>
        <p:spPr>
          <a:xfrm>
            <a:off x="1770063" y="151039"/>
            <a:ext cx="5516108" cy="787292"/>
          </a:xfrm>
          <a:prstGeom prst="rect">
            <a:avLst/>
          </a:prstGeom>
        </p:spPr>
        <p:txBody>
          <a:bodyPr anchor="ctr" anchorCtr="0"/>
          <a:lstStyle>
            <a:lvl1pPr marL="0" indent="0" algn="ctr">
              <a:buNone/>
              <a:defRPr/>
            </a:lvl1pPr>
          </a:lstStyle>
          <a:p>
            <a:pPr lvl="0"/>
            <a:r>
              <a:rPr lang="en-GB" dirty="0" smtClean="0"/>
              <a:t>INSERT PROJECT NAME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4194983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/>
          <p:cNvSpPr>
            <a:spLocks noGrp="1"/>
          </p:cNvSpPr>
          <p:nvPr>
            <p:ph type="pic" sz="quarter" idx="13" hasCustomPrompt="1"/>
          </p:nvPr>
        </p:nvSpPr>
        <p:spPr>
          <a:xfrm>
            <a:off x="236538" y="3610303"/>
            <a:ext cx="8655050" cy="283812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</a:lstStyle>
          <a:p>
            <a:r>
              <a:rPr lang="en-US" dirty="0" smtClean="0"/>
              <a:t>Insert a picture</a:t>
            </a:r>
            <a:endParaRPr lang="cs-CZ" dirty="0"/>
          </a:p>
        </p:txBody>
      </p:sp>
      <p:sp>
        <p:nvSpPr>
          <p:cNvPr id="21" name="TextBox 20"/>
          <p:cNvSpPr txBox="1"/>
          <p:nvPr userDrawn="1"/>
        </p:nvSpPr>
        <p:spPr>
          <a:xfrm>
            <a:off x="111125" y="1233335"/>
            <a:ext cx="89217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3D3F45"/>
                </a:solidFill>
              </a:rPr>
              <a:t>Challenges &amp; Goals</a:t>
            </a:r>
            <a:endParaRPr lang="cs-CZ" b="1" dirty="0">
              <a:solidFill>
                <a:srgbClr val="3D3F45"/>
              </a:solidFill>
            </a:endParaRPr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5" hasCustomPrompt="1"/>
          </p:nvPr>
        </p:nvSpPr>
        <p:spPr>
          <a:xfrm>
            <a:off x="236538" y="1897671"/>
            <a:ext cx="8655050" cy="1526543"/>
          </a:xfrm>
          <a:prstGeom prst="rect">
            <a:avLst/>
          </a:prstGeom>
        </p:spPr>
        <p:txBody>
          <a:bodyPr>
            <a:normAutofit/>
          </a:bodyPr>
          <a:lstStyle>
            <a:lvl1pPr marL="285750" indent="-285750">
              <a:spcBef>
                <a:spcPts val="300"/>
              </a:spcBef>
              <a:buClr>
                <a:srgbClr val="89CD9A"/>
              </a:buClr>
              <a:buFont typeface="Wingdings" panose="05000000000000000000" pitchFamily="2" charset="2"/>
              <a:buChar char="§"/>
              <a:defRPr sz="1800" baseline="0"/>
            </a:lvl1pPr>
            <a:lvl2pPr marL="685800" indent="-228600">
              <a:buClr>
                <a:srgbClr val="89CD9A"/>
              </a:buClr>
              <a:buFont typeface="Wingdings" panose="05000000000000000000" pitchFamily="2" charset="2"/>
              <a:buChar char="§"/>
              <a:defRPr/>
            </a:lvl2pPr>
            <a:lvl3pPr marL="1143000" indent="-228600">
              <a:buClr>
                <a:srgbClr val="89CD9A"/>
              </a:buClr>
              <a:buFont typeface="Wingdings" panose="05000000000000000000" pitchFamily="2" charset="2"/>
              <a:buChar char="§"/>
              <a:defRPr/>
            </a:lvl3pPr>
            <a:lvl4pPr marL="1600200" indent="-228600">
              <a:buClr>
                <a:srgbClr val="89CD9A"/>
              </a:buClr>
              <a:buFont typeface="Wingdings" panose="05000000000000000000" pitchFamily="2" charset="2"/>
              <a:buChar char="§"/>
              <a:defRPr/>
            </a:lvl4pPr>
            <a:lvl5pPr marL="2057400" indent="-228600">
              <a:buClr>
                <a:srgbClr val="89CD9A"/>
              </a:buClr>
              <a:buFont typeface="Wingdings" panose="05000000000000000000" pitchFamily="2" charset="2"/>
              <a:buChar char="§"/>
              <a:defRPr/>
            </a:lvl5pPr>
          </a:lstStyle>
          <a:p>
            <a:pPr lvl="0"/>
            <a:r>
              <a:rPr lang="en-US" dirty="0" smtClean="0"/>
              <a:t>Insert challenges &amp; goals list. </a:t>
            </a:r>
          </a:p>
          <a:p>
            <a:pPr lvl="0"/>
            <a:r>
              <a:rPr lang="en-US" dirty="0" smtClean="0"/>
              <a:t>Challenge &amp; goal 2.</a:t>
            </a:r>
          </a:p>
          <a:p>
            <a:pPr lvl="0"/>
            <a:r>
              <a:rPr lang="en-US" dirty="0" smtClean="0"/>
              <a:t>Challenge &amp; goal 3.</a:t>
            </a:r>
          </a:p>
          <a:p>
            <a:pPr lvl="0"/>
            <a:r>
              <a:rPr lang="en-US" dirty="0" smtClean="0"/>
              <a:t>…</a:t>
            </a:r>
          </a:p>
          <a:p>
            <a:pPr lvl="0"/>
            <a:endParaRPr lang="en-US" dirty="0" smtClean="0"/>
          </a:p>
        </p:txBody>
      </p:sp>
      <p:sp>
        <p:nvSpPr>
          <p:cNvPr id="33" name="Picture Placeholder 10"/>
          <p:cNvSpPr>
            <a:spLocks noGrp="1"/>
          </p:cNvSpPr>
          <p:nvPr>
            <p:ph type="pic" sz="quarter" idx="11" hasCustomPrompt="1"/>
          </p:nvPr>
        </p:nvSpPr>
        <p:spPr>
          <a:xfrm>
            <a:off x="7409793" y="220913"/>
            <a:ext cx="1605591" cy="662555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>
              <a:buFont typeface="Arial" panose="020B0604020202020204" pitchFamily="34" charset="0"/>
              <a:buNone/>
              <a:defRPr sz="1400" baseline="0"/>
            </a:lvl1pPr>
          </a:lstStyle>
          <a:p>
            <a:r>
              <a:rPr lang="en-US" noProof="0" dirty="0" smtClean="0"/>
              <a:t>Insert logo of national organization</a:t>
            </a:r>
            <a:endParaRPr lang="en-US" noProof="0" dirty="0"/>
          </a:p>
        </p:txBody>
      </p:sp>
      <p:sp>
        <p:nvSpPr>
          <p:cNvPr id="37" name="Text Placeholder 13"/>
          <p:cNvSpPr>
            <a:spLocks noGrp="1"/>
          </p:cNvSpPr>
          <p:nvPr>
            <p:ph type="body" sz="quarter" idx="14" hasCustomPrompt="1"/>
          </p:nvPr>
        </p:nvSpPr>
        <p:spPr>
          <a:xfrm>
            <a:off x="378228" y="5759731"/>
            <a:ext cx="2072872" cy="539470"/>
          </a:xfrm>
          <a:prstGeom prst="rect">
            <a:avLst/>
          </a:prstGeom>
          <a:solidFill>
            <a:srgbClr val="D9EFDE"/>
          </a:solidFill>
        </p:spPr>
        <p:txBody>
          <a:bodyPr anchor="ctr" anchorCtr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 u="none" baseline="0"/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 smtClean="0"/>
              <a:t>Insert picture caption</a:t>
            </a:r>
            <a:endParaRPr lang="cs-CZ" dirty="0"/>
          </a:p>
        </p:txBody>
      </p:sp>
      <p:sp>
        <p:nvSpPr>
          <p:cNvPr id="10" name="Text Placeholder 2"/>
          <p:cNvSpPr>
            <a:spLocks noGrp="1"/>
          </p:cNvSpPr>
          <p:nvPr>
            <p:ph type="body" sz="quarter" idx="25" hasCustomPrompt="1"/>
          </p:nvPr>
        </p:nvSpPr>
        <p:spPr>
          <a:xfrm>
            <a:off x="1770063" y="151039"/>
            <a:ext cx="5516108" cy="787292"/>
          </a:xfrm>
          <a:prstGeom prst="rect">
            <a:avLst/>
          </a:prstGeom>
        </p:spPr>
        <p:txBody>
          <a:bodyPr anchor="ctr" anchorCtr="0"/>
          <a:lstStyle>
            <a:lvl1pPr marL="0" indent="0" algn="ctr">
              <a:buNone/>
              <a:defRPr/>
            </a:lvl1pPr>
          </a:lstStyle>
          <a:p>
            <a:pPr lvl="0"/>
            <a:r>
              <a:rPr lang="en-GB" dirty="0" smtClean="0"/>
              <a:t>INSERT PROJECT NAME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992727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/>
          <p:cNvSpPr>
            <a:spLocks noGrp="1"/>
          </p:cNvSpPr>
          <p:nvPr>
            <p:ph type="pic" sz="quarter" idx="13" hasCustomPrompt="1"/>
          </p:nvPr>
        </p:nvSpPr>
        <p:spPr>
          <a:xfrm>
            <a:off x="236538" y="3610303"/>
            <a:ext cx="8655050" cy="283812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</a:lstStyle>
          <a:p>
            <a:r>
              <a:rPr lang="en-US" dirty="0" smtClean="0"/>
              <a:t>Insert a picture</a:t>
            </a:r>
            <a:endParaRPr lang="cs-CZ" dirty="0"/>
          </a:p>
        </p:txBody>
      </p:sp>
      <p:sp>
        <p:nvSpPr>
          <p:cNvPr id="21" name="TextBox 20"/>
          <p:cNvSpPr txBox="1"/>
          <p:nvPr userDrawn="1"/>
        </p:nvSpPr>
        <p:spPr>
          <a:xfrm>
            <a:off x="111125" y="1233335"/>
            <a:ext cx="89217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3D3F45"/>
                </a:solidFill>
              </a:rPr>
              <a:t>Mathematical and computational methods and techniques applied </a:t>
            </a:r>
            <a:endParaRPr lang="cs-CZ" b="1" dirty="0">
              <a:solidFill>
                <a:srgbClr val="3D3F45"/>
              </a:solidFill>
            </a:endParaRPr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5" hasCustomPrompt="1"/>
          </p:nvPr>
        </p:nvSpPr>
        <p:spPr>
          <a:xfrm>
            <a:off x="236538" y="1897671"/>
            <a:ext cx="8655050" cy="1526543"/>
          </a:xfrm>
          <a:prstGeom prst="rect">
            <a:avLst/>
          </a:prstGeom>
        </p:spPr>
        <p:txBody>
          <a:bodyPr>
            <a:normAutofit/>
          </a:bodyPr>
          <a:lstStyle>
            <a:lvl1pPr marL="285750" marR="0" indent="-285750" algn="l" defTabSz="914400" rtl="0" eaLnBrk="1" fontAlgn="auto" latinLnBrk="0" hangingPunct="1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rgbClr val="89CD9A"/>
              </a:buClr>
              <a:buSzTx/>
              <a:buFont typeface="Wingdings" panose="05000000000000000000" pitchFamily="2" charset="2"/>
              <a:buChar char="§"/>
              <a:tabLst/>
              <a:defRPr sz="1800" b="0" baseline="0"/>
            </a:lvl1pPr>
            <a:lvl2pPr marL="685800" indent="-228600">
              <a:buClr>
                <a:srgbClr val="89CD9A"/>
              </a:buClr>
              <a:buFont typeface="Wingdings" panose="05000000000000000000" pitchFamily="2" charset="2"/>
              <a:buChar char="§"/>
              <a:defRPr/>
            </a:lvl2pPr>
            <a:lvl3pPr marL="1143000" indent="-228600">
              <a:buClr>
                <a:srgbClr val="89CD9A"/>
              </a:buClr>
              <a:buFont typeface="Wingdings" panose="05000000000000000000" pitchFamily="2" charset="2"/>
              <a:buChar char="§"/>
              <a:defRPr/>
            </a:lvl3pPr>
            <a:lvl4pPr marL="1600200" indent="-228600">
              <a:buClr>
                <a:srgbClr val="89CD9A"/>
              </a:buClr>
              <a:buFont typeface="Wingdings" panose="05000000000000000000" pitchFamily="2" charset="2"/>
              <a:buChar char="§"/>
              <a:defRPr/>
            </a:lvl4pPr>
            <a:lvl5pPr marL="2057400" indent="-228600">
              <a:buClr>
                <a:srgbClr val="89CD9A"/>
              </a:buClr>
              <a:buFont typeface="Wingdings" panose="05000000000000000000" pitchFamily="2" charset="2"/>
              <a:buChar char="§"/>
              <a:defRPr/>
            </a:lvl5pPr>
          </a:lstStyle>
          <a:p>
            <a:pPr marL="285750" marR="0" lvl="0" indent="-285750" algn="l" defTabSz="914400" rtl="0" eaLnBrk="1" fontAlgn="auto" latinLnBrk="0" hangingPunct="1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rgbClr val="89CD9A"/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lang="en-US" dirty="0" smtClean="0"/>
              <a:t>Insert list of applied mathematical and computational methods. </a:t>
            </a:r>
          </a:p>
          <a:p>
            <a:pPr marL="285750" marR="0" lvl="0" indent="-285750" algn="l" defTabSz="914400" rtl="0" eaLnBrk="1" fontAlgn="auto" latinLnBrk="0" hangingPunct="1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rgbClr val="89CD9A"/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lang="en-US" dirty="0" smtClean="0"/>
              <a:t>Method or technique 2.</a:t>
            </a:r>
          </a:p>
          <a:p>
            <a:pPr marL="285750" marR="0" lvl="0" indent="-285750" algn="l" defTabSz="914400" rtl="0" eaLnBrk="1" fontAlgn="auto" latinLnBrk="0" hangingPunct="1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rgbClr val="89CD9A"/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lang="en-US" dirty="0" smtClean="0"/>
              <a:t>Method or technique 3.</a:t>
            </a:r>
          </a:p>
          <a:p>
            <a:pPr marL="285750" marR="0" lvl="0" indent="-285750" algn="l" defTabSz="914400" rtl="0" eaLnBrk="1" fontAlgn="auto" latinLnBrk="0" hangingPunct="1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rgbClr val="89CD9A"/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lang="en-US" dirty="0" smtClean="0"/>
              <a:t>…</a:t>
            </a:r>
          </a:p>
        </p:txBody>
      </p:sp>
      <p:sp>
        <p:nvSpPr>
          <p:cNvPr id="13" name="Text Placeholder 13"/>
          <p:cNvSpPr>
            <a:spLocks noGrp="1"/>
          </p:cNvSpPr>
          <p:nvPr>
            <p:ph type="body" sz="quarter" idx="14" hasCustomPrompt="1"/>
          </p:nvPr>
        </p:nvSpPr>
        <p:spPr>
          <a:xfrm>
            <a:off x="378228" y="5759731"/>
            <a:ext cx="2072872" cy="539470"/>
          </a:xfrm>
          <a:prstGeom prst="rect">
            <a:avLst/>
          </a:prstGeom>
          <a:solidFill>
            <a:srgbClr val="D9EFDE"/>
          </a:solidFill>
        </p:spPr>
        <p:txBody>
          <a:bodyPr anchor="ctr" anchorCtr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 u="none" baseline="0"/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 smtClean="0"/>
              <a:t>Insert picture caption</a:t>
            </a:r>
            <a:endParaRPr lang="cs-CZ" dirty="0"/>
          </a:p>
        </p:txBody>
      </p:sp>
      <p:sp>
        <p:nvSpPr>
          <p:cNvPr id="9" name="Picture Placeholder 10"/>
          <p:cNvSpPr>
            <a:spLocks noGrp="1"/>
          </p:cNvSpPr>
          <p:nvPr>
            <p:ph type="pic" sz="quarter" idx="11" hasCustomPrompt="1"/>
          </p:nvPr>
        </p:nvSpPr>
        <p:spPr>
          <a:xfrm>
            <a:off x="7409793" y="220913"/>
            <a:ext cx="1605591" cy="662555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>
              <a:buFont typeface="Arial" panose="020B0604020202020204" pitchFamily="34" charset="0"/>
              <a:buNone/>
              <a:defRPr sz="1400" baseline="0"/>
            </a:lvl1pPr>
          </a:lstStyle>
          <a:p>
            <a:r>
              <a:rPr lang="en-US" noProof="0" dirty="0" smtClean="0"/>
              <a:t>Insert logo of national organization</a:t>
            </a:r>
            <a:endParaRPr lang="en-US" noProof="0" dirty="0"/>
          </a:p>
        </p:txBody>
      </p:sp>
      <p:sp>
        <p:nvSpPr>
          <p:cNvPr id="11" name="Text Placeholder 2"/>
          <p:cNvSpPr>
            <a:spLocks noGrp="1"/>
          </p:cNvSpPr>
          <p:nvPr>
            <p:ph type="body" sz="quarter" idx="25" hasCustomPrompt="1"/>
          </p:nvPr>
        </p:nvSpPr>
        <p:spPr>
          <a:xfrm>
            <a:off x="1770063" y="151039"/>
            <a:ext cx="5516108" cy="787292"/>
          </a:xfrm>
          <a:prstGeom prst="rect">
            <a:avLst/>
          </a:prstGeom>
        </p:spPr>
        <p:txBody>
          <a:bodyPr anchor="ctr" anchorCtr="0"/>
          <a:lstStyle>
            <a:lvl1pPr marL="0" indent="0" algn="ctr">
              <a:buNone/>
              <a:defRPr/>
            </a:lvl1pPr>
          </a:lstStyle>
          <a:p>
            <a:pPr lvl="0"/>
            <a:r>
              <a:rPr lang="en-GB" dirty="0" smtClean="0"/>
              <a:t>INSERT PROJECT NAME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0966332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/>
          <p:cNvSpPr>
            <a:spLocks noGrp="1"/>
          </p:cNvSpPr>
          <p:nvPr>
            <p:ph type="pic" sz="quarter" idx="13" hasCustomPrompt="1"/>
          </p:nvPr>
        </p:nvSpPr>
        <p:spPr>
          <a:xfrm>
            <a:off x="4682057" y="1233335"/>
            <a:ext cx="4161933" cy="3874693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</a:lstStyle>
          <a:p>
            <a:r>
              <a:rPr lang="en-US" dirty="0" smtClean="0"/>
              <a:t>Insert a picture</a:t>
            </a:r>
            <a:endParaRPr lang="cs-CZ" dirty="0"/>
          </a:p>
        </p:txBody>
      </p:sp>
      <p:sp>
        <p:nvSpPr>
          <p:cNvPr id="21" name="TextBox 20"/>
          <p:cNvSpPr txBox="1"/>
          <p:nvPr userDrawn="1"/>
        </p:nvSpPr>
        <p:spPr>
          <a:xfrm>
            <a:off x="111125" y="1233335"/>
            <a:ext cx="89217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3D3F45"/>
                </a:solidFill>
              </a:rPr>
              <a:t>Results &amp; Benefits to the company </a:t>
            </a:r>
            <a:endParaRPr lang="cs-CZ" b="1" dirty="0">
              <a:solidFill>
                <a:srgbClr val="3D3F45"/>
              </a:solidFill>
            </a:endParaRPr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5" hasCustomPrompt="1"/>
          </p:nvPr>
        </p:nvSpPr>
        <p:spPr>
          <a:xfrm>
            <a:off x="236538" y="1874306"/>
            <a:ext cx="4256634" cy="3233722"/>
          </a:xfrm>
          <a:prstGeom prst="rect">
            <a:avLst/>
          </a:prstGeom>
        </p:spPr>
        <p:txBody>
          <a:bodyPr>
            <a:normAutofit/>
          </a:bodyPr>
          <a:lstStyle>
            <a:lvl1pPr marL="285750" marR="0" indent="-285750" algn="l" defTabSz="914400" rtl="0" eaLnBrk="1" fontAlgn="auto" latinLnBrk="0" hangingPunct="1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rgbClr val="89CD9A"/>
              </a:buClr>
              <a:buSzTx/>
              <a:buFont typeface="Wingdings" panose="05000000000000000000" pitchFamily="2" charset="2"/>
              <a:buChar char="§"/>
              <a:tabLst/>
              <a:defRPr sz="1800" b="0" baseline="0"/>
            </a:lvl1pPr>
            <a:lvl2pPr marL="685800" indent="-228600">
              <a:buClr>
                <a:srgbClr val="89CD9A"/>
              </a:buClr>
              <a:buFont typeface="Wingdings" panose="05000000000000000000" pitchFamily="2" charset="2"/>
              <a:buChar char="§"/>
              <a:defRPr/>
            </a:lvl2pPr>
            <a:lvl3pPr marL="1143000" indent="-228600">
              <a:buClr>
                <a:srgbClr val="89CD9A"/>
              </a:buClr>
              <a:buFont typeface="Wingdings" panose="05000000000000000000" pitchFamily="2" charset="2"/>
              <a:buChar char="§"/>
              <a:defRPr/>
            </a:lvl3pPr>
            <a:lvl4pPr marL="1600200" indent="-228600">
              <a:buClr>
                <a:srgbClr val="89CD9A"/>
              </a:buClr>
              <a:buFont typeface="Wingdings" panose="05000000000000000000" pitchFamily="2" charset="2"/>
              <a:buChar char="§"/>
              <a:defRPr/>
            </a:lvl4pPr>
            <a:lvl5pPr marL="2057400" indent="-228600">
              <a:buClr>
                <a:srgbClr val="89CD9A"/>
              </a:buClr>
              <a:buFont typeface="Wingdings" panose="05000000000000000000" pitchFamily="2" charset="2"/>
              <a:buChar char="§"/>
              <a:defRPr/>
            </a:lvl5pPr>
          </a:lstStyle>
          <a:p>
            <a:pPr marL="285750" marR="0" lvl="0" indent="-285750" algn="l" defTabSz="914400" rtl="0" eaLnBrk="1" fontAlgn="auto" latinLnBrk="0" hangingPunct="1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rgbClr val="89CD9A"/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lang="en-US" dirty="0" smtClean="0"/>
              <a:t>Insert list of applied mathematical and computational methods. </a:t>
            </a:r>
          </a:p>
          <a:p>
            <a:pPr marL="285750" marR="0" lvl="0" indent="-285750" algn="l" defTabSz="914400" rtl="0" eaLnBrk="1" fontAlgn="auto" latinLnBrk="0" hangingPunct="1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rgbClr val="89CD9A"/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lang="en-US" dirty="0" smtClean="0"/>
              <a:t>Method or technique 2.</a:t>
            </a:r>
          </a:p>
          <a:p>
            <a:pPr marL="285750" marR="0" lvl="0" indent="-285750" algn="l" defTabSz="914400" rtl="0" eaLnBrk="1" fontAlgn="auto" latinLnBrk="0" hangingPunct="1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rgbClr val="89CD9A"/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lang="en-US" dirty="0" smtClean="0"/>
              <a:t>Method or technique 3.</a:t>
            </a:r>
          </a:p>
          <a:p>
            <a:pPr marL="285750" marR="0" lvl="0" indent="-285750" algn="l" defTabSz="914400" rtl="0" eaLnBrk="1" fontAlgn="auto" latinLnBrk="0" hangingPunct="1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rgbClr val="89CD9A"/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lang="en-US" dirty="0" smtClean="0"/>
              <a:t>…</a:t>
            </a:r>
          </a:p>
        </p:txBody>
      </p:sp>
      <p:sp>
        <p:nvSpPr>
          <p:cNvPr id="22" name="Text Placeholder 13"/>
          <p:cNvSpPr>
            <a:spLocks noGrp="1"/>
          </p:cNvSpPr>
          <p:nvPr>
            <p:ph type="body" sz="quarter" idx="14" hasCustomPrompt="1"/>
          </p:nvPr>
        </p:nvSpPr>
        <p:spPr>
          <a:xfrm>
            <a:off x="6565560" y="4298824"/>
            <a:ext cx="2072872" cy="539470"/>
          </a:xfrm>
          <a:prstGeom prst="rect">
            <a:avLst/>
          </a:prstGeom>
          <a:solidFill>
            <a:srgbClr val="D9EFDE"/>
          </a:solidFill>
        </p:spPr>
        <p:txBody>
          <a:bodyPr anchor="ctr" anchorCtr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 u="none" baseline="0"/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 smtClean="0"/>
              <a:t>Insert picture caption</a:t>
            </a:r>
            <a:endParaRPr lang="cs-CZ" dirty="0"/>
          </a:p>
        </p:txBody>
      </p:sp>
      <p:sp>
        <p:nvSpPr>
          <p:cNvPr id="30" name="Text Placeholder 29"/>
          <p:cNvSpPr>
            <a:spLocks noGrp="1"/>
          </p:cNvSpPr>
          <p:nvPr>
            <p:ph type="body" sz="quarter" idx="16" hasCustomPrompt="1"/>
          </p:nvPr>
        </p:nvSpPr>
        <p:spPr>
          <a:xfrm>
            <a:off x="1195612" y="5379667"/>
            <a:ext cx="6752773" cy="1026446"/>
          </a:xfrm>
          <a:prstGeom prst="rect">
            <a:avLst/>
          </a:prstGeom>
          <a:blipFill dpi="0"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txBody>
          <a:bodyPr anchor="ctr" anchorCtr="0"/>
          <a:lstStyle>
            <a:lvl1pPr marL="0" marR="0" indent="0" algn="ct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2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 smtClean="0"/>
              <a:t>Insert brief summary of results and benefits to the company.</a:t>
            </a:r>
            <a:endParaRPr lang="cs-CZ" dirty="0" smtClean="0"/>
          </a:p>
        </p:txBody>
      </p:sp>
      <p:sp>
        <p:nvSpPr>
          <p:cNvPr id="32" name="Picture Placeholder 10"/>
          <p:cNvSpPr>
            <a:spLocks noGrp="1"/>
          </p:cNvSpPr>
          <p:nvPr>
            <p:ph type="pic" sz="quarter" idx="11" hasCustomPrompt="1"/>
          </p:nvPr>
        </p:nvSpPr>
        <p:spPr>
          <a:xfrm>
            <a:off x="7409793" y="220913"/>
            <a:ext cx="1605591" cy="662555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>
              <a:buFont typeface="Arial" panose="020B0604020202020204" pitchFamily="34" charset="0"/>
              <a:buNone/>
              <a:defRPr sz="1400" baseline="0"/>
            </a:lvl1pPr>
          </a:lstStyle>
          <a:p>
            <a:r>
              <a:rPr lang="en-US" noProof="0" dirty="0" smtClean="0"/>
              <a:t>Insert logo of national organization</a:t>
            </a:r>
            <a:endParaRPr lang="en-US" noProof="0" dirty="0"/>
          </a:p>
        </p:txBody>
      </p:sp>
      <p:sp>
        <p:nvSpPr>
          <p:cNvPr id="33" name="Text Placeholder 2"/>
          <p:cNvSpPr>
            <a:spLocks noGrp="1"/>
          </p:cNvSpPr>
          <p:nvPr>
            <p:ph type="body" sz="quarter" idx="25" hasCustomPrompt="1"/>
          </p:nvPr>
        </p:nvSpPr>
        <p:spPr>
          <a:xfrm>
            <a:off x="1770063" y="151039"/>
            <a:ext cx="5516108" cy="787292"/>
          </a:xfrm>
          <a:prstGeom prst="rect">
            <a:avLst/>
          </a:prstGeom>
        </p:spPr>
        <p:txBody>
          <a:bodyPr anchor="ctr" anchorCtr="0"/>
          <a:lstStyle>
            <a:lvl1pPr marL="0" indent="0" algn="ctr">
              <a:buNone/>
              <a:defRPr/>
            </a:lvl1pPr>
          </a:lstStyle>
          <a:p>
            <a:pPr lvl="0"/>
            <a:r>
              <a:rPr lang="en-GB" dirty="0" smtClean="0"/>
              <a:t>INSERT PROJECT NAME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1923178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142684"/>
            <a:ext cx="9144000" cy="819013"/>
          </a:xfrm>
          <a:prstGeom prst="rect">
            <a:avLst/>
          </a:prstGeom>
          <a:gradFill flip="none" rotWithShape="1">
            <a:gsLst>
              <a:gs pos="0">
                <a:srgbClr val="89CD9A">
                  <a:tint val="66000"/>
                  <a:satMod val="160000"/>
                  <a:lumMod val="80000"/>
                  <a:lumOff val="20000"/>
                </a:srgbClr>
              </a:gs>
              <a:gs pos="86000">
                <a:srgbClr val="89CD9A">
                  <a:tint val="44500"/>
                  <a:satMod val="160000"/>
                  <a:lumMod val="79000"/>
                  <a:lumOff val="21000"/>
                </a:srgbClr>
              </a:gs>
              <a:gs pos="100000">
                <a:srgbClr val="89CD9A">
                  <a:tint val="23500"/>
                  <a:satMod val="160000"/>
                  <a:lumMod val="78000"/>
                  <a:lumOff val="22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cs-CZ" sz="135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3675" y="211337"/>
            <a:ext cx="1276753" cy="6817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51040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69" r:id="rId2"/>
    <p:sldLayoutId id="2147483670" r:id="rId3"/>
    <p:sldLayoutId id="2147483671" r:id="rId4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kern="1200" baseline="0">
          <a:solidFill>
            <a:srgbClr val="3D3F45"/>
          </a:solidFill>
          <a:latin typeface="+mn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rgbClr val="3A3B42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rgbClr val="3A3B42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rgbClr val="3A3B42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3A3B42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3A3B4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 Placeholder 1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sz="2400" dirty="0" smtClean="0">
                <a:solidFill>
                  <a:schemeClr val="bg1">
                    <a:lumMod val="75000"/>
                  </a:schemeClr>
                </a:solidFill>
              </a:rPr>
              <a:t>H2020</a:t>
            </a:r>
            <a:r>
              <a:rPr lang="en-GB" sz="2400" dirty="0" smtClean="0"/>
              <a:t> </a:t>
            </a:r>
            <a:r>
              <a:rPr lang="en-GB" dirty="0" smtClean="0"/>
              <a:t>SOCIETAL CHALLENGES</a:t>
            </a:r>
            <a:endParaRPr lang="cs-CZ" dirty="0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17" name="Text Placeholder 16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19" name="Picture Placeholder 18"/>
          <p:cNvSpPr>
            <a:spLocks noGrp="1"/>
          </p:cNvSpPr>
          <p:nvPr>
            <p:ph type="pic" sz="quarter" idx="18"/>
          </p:nvPr>
        </p:nvSpPr>
        <p:spPr/>
      </p:sp>
      <p:sp>
        <p:nvSpPr>
          <p:cNvPr id="20" name="Text Placeholder 19"/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21" name="Text Placeholder 20"/>
          <p:cNvSpPr>
            <a:spLocks noGrp="1"/>
          </p:cNvSpPr>
          <p:nvPr>
            <p:ph type="body" sz="quarter" idx="21"/>
          </p:nvPr>
        </p:nvSpPr>
        <p:spPr/>
        <p:txBody>
          <a:bodyPr>
            <a:normAutofit lnSpcReduction="10000"/>
          </a:bodyPr>
          <a:lstStyle/>
          <a:p>
            <a:endParaRPr lang="cs-CZ"/>
          </a:p>
        </p:txBody>
      </p:sp>
      <p:sp>
        <p:nvSpPr>
          <p:cNvPr id="22" name="Text Placeholder 21"/>
          <p:cNvSpPr>
            <a:spLocks noGrp="1"/>
          </p:cNvSpPr>
          <p:nvPr>
            <p:ph type="body" sz="quarter" idx="22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23" name="Picture Placeholder 22"/>
          <p:cNvSpPr>
            <a:spLocks noGrp="1"/>
          </p:cNvSpPr>
          <p:nvPr>
            <p:ph type="pic" sz="quarter" idx="23"/>
          </p:nvPr>
        </p:nvSpPr>
        <p:spPr/>
      </p:sp>
      <p:sp>
        <p:nvSpPr>
          <p:cNvPr id="24" name="Text Placeholder 23"/>
          <p:cNvSpPr>
            <a:spLocks noGrp="1"/>
          </p:cNvSpPr>
          <p:nvPr>
            <p:ph type="body" sz="quarter" idx="24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15" name="Picture Placeholder 14"/>
          <p:cNvSpPr>
            <a:spLocks noGrp="1"/>
          </p:cNvSpPr>
          <p:nvPr>
            <p:ph type="pic" sz="quarter" idx="11"/>
          </p:nvPr>
        </p:nvSpPr>
        <p:spPr/>
      </p:sp>
      <p:sp>
        <p:nvSpPr>
          <p:cNvPr id="25" name="Text Placeholder 24"/>
          <p:cNvSpPr>
            <a:spLocks noGrp="1"/>
          </p:cNvSpPr>
          <p:nvPr>
            <p:ph type="body" sz="quarter" idx="25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453974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/>
          <p:cNvSpPr>
            <a:spLocks noGrp="1"/>
          </p:cNvSpPr>
          <p:nvPr>
            <p:ph type="pic" sz="quarter" idx="13"/>
          </p:nvPr>
        </p:nvSpPr>
        <p:spPr/>
      </p:sp>
      <p:sp>
        <p:nvSpPr>
          <p:cNvPr id="10" name="Text Placeholder 9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Picture Placeholder 6"/>
          <p:cNvSpPr>
            <a:spLocks noGrp="1"/>
          </p:cNvSpPr>
          <p:nvPr>
            <p:ph type="pic" sz="quarter" idx="11"/>
          </p:nvPr>
        </p:nvSpPr>
        <p:spPr/>
      </p:sp>
      <p:sp>
        <p:nvSpPr>
          <p:cNvPr id="9" name="Text Placeholder 8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25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345786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/>
          <p:cNvSpPr>
            <a:spLocks noGrp="1"/>
          </p:cNvSpPr>
          <p:nvPr>
            <p:ph type="pic" sz="quarter" idx="13"/>
          </p:nvPr>
        </p:nvSpPr>
        <p:spPr/>
      </p:sp>
      <p:sp>
        <p:nvSpPr>
          <p:cNvPr id="10" name="Text Placeholder 9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Picture Placeholder 6"/>
          <p:cNvSpPr>
            <a:spLocks noGrp="1"/>
          </p:cNvSpPr>
          <p:nvPr>
            <p:ph type="pic" sz="quarter" idx="11"/>
          </p:nvPr>
        </p:nvSpPr>
        <p:spPr/>
      </p:sp>
      <p:sp>
        <p:nvSpPr>
          <p:cNvPr id="11" name="Text Placeholder 10"/>
          <p:cNvSpPr>
            <a:spLocks noGrp="1"/>
          </p:cNvSpPr>
          <p:nvPr>
            <p:ph type="body" sz="quarter" idx="25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96589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/>
          <p:cNvSpPr>
            <a:spLocks noGrp="1"/>
          </p:cNvSpPr>
          <p:nvPr>
            <p:ph type="pic" sz="quarter" idx="13"/>
          </p:nvPr>
        </p:nvSpPr>
        <p:spPr/>
      </p:sp>
      <p:sp>
        <p:nvSpPr>
          <p:cNvPr id="10" name="Text Placeholder 9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7" name="Picture Placeholder 6"/>
          <p:cNvSpPr>
            <a:spLocks noGrp="1"/>
          </p:cNvSpPr>
          <p:nvPr>
            <p:ph type="pic" sz="quarter" idx="11"/>
          </p:nvPr>
        </p:nvSpPr>
        <p:spPr/>
      </p:sp>
      <p:sp>
        <p:nvSpPr>
          <p:cNvPr id="12" name="Text Placeholder 11"/>
          <p:cNvSpPr>
            <a:spLocks noGrp="1"/>
          </p:cNvSpPr>
          <p:nvPr>
            <p:ph type="body" sz="quarter" idx="25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290155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uccess_stories_medium" id="{B314CBB8-4C02-4A64-93A9-1EDEC1A15F19}" vid="{875F9540-2FA2-49B7-9D36-3A3A9044E8B3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267</TotalTime>
  <Words>3</Words>
  <Application>Microsoft Office PowerPoint</Application>
  <PresentationFormat>On-screen Show (4:3)</PresentationFormat>
  <Paragraphs>1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Jan Šourek</dc:creator>
  <cp:lastModifiedBy>Jan Šourek</cp:lastModifiedBy>
  <cp:revision>38</cp:revision>
  <dcterms:created xsi:type="dcterms:W3CDTF">2015-08-11T12:53:45Z</dcterms:created>
  <dcterms:modified xsi:type="dcterms:W3CDTF">2015-08-11T18:14:10Z</dcterms:modified>
</cp:coreProperties>
</file>